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EB19-A388-410D-8D17-5146B9FE721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E2EA-493F-4B64-84F9-916D95642C6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39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EB19-A388-410D-8D17-5146B9FE721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E2EA-493F-4B64-84F9-916D9564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2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EB19-A388-410D-8D17-5146B9FE721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E2EA-493F-4B64-84F9-916D9564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86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EB19-A388-410D-8D17-5146B9FE721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E2EA-493F-4B64-84F9-916D95642C6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4986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EB19-A388-410D-8D17-5146B9FE721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E2EA-493F-4B64-84F9-916D9564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8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EB19-A388-410D-8D17-5146B9FE721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E2EA-493F-4B64-84F9-916D95642C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5678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EB19-A388-410D-8D17-5146B9FE721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E2EA-493F-4B64-84F9-916D9564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33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EB19-A388-410D-8D17-5146B9FE721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E2EA-493F-4B64-84F9-916D9564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9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EB19-A388-410D-8D17-5146B9FE721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E2EA-493F-4B64-84F9-916D9564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EB19-A388-410D-8D17-5146B9FE721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E2EA-493F-4B64-84F9-916D9564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5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EB19-A388-410D-8D17-5146B9FE721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E2EA-493F-4B64-84F9-916D9564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8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EB19-A388-410D-8D17-5146B9FE721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E2EA-493F-4B64-84F9-916D9564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3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EB19-A388-410D-8D17-5146B9FE721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E2EA-493F-4B64-84F9-916D9564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0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EB19-A388-410D-8D17-5146B9FE721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E2EA-493F-4B64-84F9-916D9564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1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EB19-A388-410D-8D17-5146B9FE721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E2EA-493F-4B64-84F9-916D9564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4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EB19-A388-410D-8D17-5146B9FE721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E2EA-493F-4B64-84F9-916D9564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2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EB19-A388-410D-8D17-5146B9FE721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E2EA-493F-4B64-84F9-916D9564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9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66EEB19-A388-410D-8D17-5146B9FE721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CE1E2EA-493F-4B64-84F9-916D9564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80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err="1" smtClean="0"/>
              <a:t>Galax•See</a:t>
            </a:r>
            <a:endParaRPr lang="en-US" sz="9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CEO:	Jordan Lumpkin and Bianca </a:t>
            </a:r>
            <a:r>
              <a:rPr lang="en-US" dirty="0" err="1" smtClean="0"/>
              <a:t>Dessipe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511" y="3859245"/>
            <a:ext cx="3265752" cy="271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52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4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487332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The team</a:t>
            </a:r>
            <a:endParaRPr lang="en-US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		Jordan Lumpkin</a:t>
            </a:r>
          </a:p>
          <a:p>
            <a:pPr algn="ctr"/>
            <a:r>
              <a:rPr lang="en-US" dirty="0" smtClean="0"/>
              <a:t>CEO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123" y="1274710"/>
            <a:ext cx="2305278" cy="305583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		Bianca </a:t>
            </a:r>
            <a:r>
              <a:rPr lang="en-US" dirty="0" err="1" smtClean="0"/>
              <a:t>Dessipe</a:t>
            </a:r>
            <a:endParaRPr lang="en-US" dirty="0" smtClean="0"/>
          </a:p>
          <a:p>
            <a:pPr algn="ctr"/>
            <a:r>
              <a:rPr lang="en-US" dirty="0" smtClean="0"/>
              <a:t>CEO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015" y="1287360"/>
            <a:ext cx="2425236" cy="3030537"/>
          </a:xfrm>
        </p:spPr>
      </p:pic>
    </p:spTree>
    <p:extLst>
      <p:ext uri="{BB962C8B-B14F-4D97-AF65-F5344CB8AC3E}">
        <p14:creationId xmlns:p14="http://schemas.microsoft.com/office/powerpoint/2010/main" val="110573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0"/>
            <a:ext cx="7555778" cy="1392382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galax•See</a:t>
            </a:r>
            <a:r>
              <a:rPr lang="en-US" dirty="0"/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711" y="976744"/>
            <a:ext cx="11753708" cy="2462645"/>
          </a:xfrm>
        </p:spPr>
        <p:txBody>
          <a:bodyPr/>
          <a:lstStyle/>
          <a:p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/>
              <a:t>Galax•See</a:t>
            </a:r>
            <a:r>
              <a:rPr lang="en-US" dirty="0" smtClean="0"/>
              <a:t> is a phone cases that is able to project any type of video or streaming.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This products helps you when you and others are trying to watch a video without having to struggle to watch the video on a phone while make sure that everyone can see.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12711" y="3210791"/>
            <a:ext cx="11753707" cy="1652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“When no one can’t see it, turn it into a </a:t>
            </a:r>
            <a:r>
              <a:rPr lang="en-US" dirty="0" err="1" smtClean="0"/>
              <a:t>Galax•See</a:t>
            </a:r>
            <a:r>
              <a:rPr lang="en-US" dirty="0"/>
              <a:t> </a:t>
            </a:r>
            <a:r>
              <a:rPr lang="en-US" dirty="0" smtClean="0"/>
              <a:t>so EVERYONE see’s it.” – Jordan Lumpkin, CEO</a:t>
            </a:r>
          </a:p>
          <a:p>
            <a:endParaRPr lang="en-US" dirty="0" smtClean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244329" y="4599709"/>
            <a:ext cx="11753707" cy="1652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Everyone should care about </a:t>
            </a:r>
            <a:r>
              <a:rPr lang="en-US" dirty="0" err="1" smtClean="0"/>
              <a:t>Galax•See</a:t>
            </a:r>
            <a:r>
              <a:rPr lang="en-US" dirty="0" smtClean="0"/>
              <a:t> because it helps with watching many videos with friends and family.</a:t>
            </a:r>
          </a:p>
        </p:txBody>
      </p:sp>
    </p:spTree>
    <p:extLst>
      <p:ext uri="{BB962C8B-B14F-4D97-AF65-F5344CB8AC3E}">
        <p14:creationId xmlns:p14="http://schemas.microsoft.com/office/powerpoint/2010/main" val="177069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1349" y="72737"/>
            <a:ext cx="8001000" cy="1184564"/>
          </a:xfrm>
        </p:spPr>
        <p:txBody>
          <a:bodyPr/>
          <a:lstStyle/>
          <a:p>
            <a:pPr algn="ctr"/>
            <a:r>
              <a:rPr lang="en-US" dirty="0" smtClean="0"/>
              <a:t>Barriers of Entry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383" y="1527465"/>
            <a:ext cx="9602789" cy="2414154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The product might malfunction and/ or the consumer might not be able to see the hologram clearly.  </a:t>
            </a:r>
          </a:p>
          <a:p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The product is new technology that some people may not have.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862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Economic impact:</a:t>
            </a:r>
            <a:endParaRPr lang="en-US" sz="60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341147" y="3225505"/>
            <a:ext cx="9004332" cy="21652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The product will help the economy by servicing many people with </a:t>
            </a:r>
            <a:r>
              <a:rPr lang="en-US" dirty="0"/>
              <a:t>F</a:t>
            </a:r>
            <a:r>
              <a:rPr lang="en-US" dirty="0" smtClean="0"/>
              <a:t>acebook accounts and protect their information with the futuristic feature. This will provide a safer environment on social media.</a:t>
            </a:r>
          </a:p>
        </p:txBody>
      </p:sp>
    </p:spTree>
    <p:extLst>
      <p:ext uri="{BB962C8B-B14F-4D97-AF65-F5344CB8AC3E}">
        <p14:creationId xmlns:p14="http://schemas.microsoft.com/office/powerpoint/2010/main" val="275772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859" y="298104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Partnership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73" y="1802327"/>
            <a:ext cx="2682063" cy="26820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553" y="3933673"/>
            <a:ext cx="3265752" cy="27182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933" y="3274828"/>
            <a:ext cx="2539931" cy="237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88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115</TotalTime>
  <Words>169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Wingdings</vt:lpstr>
      <vt:lpstr>Wingdings 3</vt:lpstr>
      <vt:lpstr>Slice</vt:lpstr>
      <vt:lpstr>Galax•See</vt:lpstr>
      <vt:lpstr>The team</vt:lpstr>
      <vt:lpstr>What is galax•See?</vt:lpstr>
      <vt:lpstr>Barriers of Entry</vt:lpstr>
      <vt:lpstr>Economic impact:</vt:lpstr>
      <vt:lpstr>Partnership</vt:lpstr>
    </vt:vector>
  </TitlesOfParts>
  <Company>PCSB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Galax•See</dc:title>
  <dc:creator>user</dc:creator>
  <cp:lastModifiedBy>0040-UNLOCK</cp:lastModifiedBy>
  <cp:revision>13</cp:revision>
  <dcterms:created xsi:type="dcterms:W3CDTF">2015-12-03T20:13:30Z</dcterms:created>
  <dcterms:modified xsi:type="dcterms:W3CDTF">2015-12-03T22:45:09Z</dcterms:modified>
</cp:coreProperties>
</file>