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12/15/2015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12/15/2015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12/15/2015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12/15/2015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12/15/2015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12/15/2015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12/15/2015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12/15/2015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12/15/2015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12/15/2015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12/15/2015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12/15/2015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12/15/2015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12/15/2015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12/15/2015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12/15/2015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12/15/2015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12/15/2015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Cellphone Privacy</a:t>
            </a:r>
            <a:endParaRPr lang="en-US" dirty="0"/>
          </a:p>
        </p:txBody>
      </p:sp>
      <p:sp>
        <p:nvSpPr>
          <p:cNvPr id="3" name="Subtitle 2"/>
          <p:cNvSpPr>
            <a:spLocks noGrp="1"/>
          </p:cNvSpPr>
          <p:nvPr>
            <p:ph type="subTitle" idx="1"/>
          </p:nvPr>
        </p:nvSpPr>
        <p:spPr/>
        <p:txBody>
          <a:bodyPr/>
          <a:lstStyle/>
          <a:p>
            <a:r>
              <a:rPr lang="en-US" dirty="0" smtClean="0"/>
              <a:t>By: JHANYA WOODARD</a:t>
            </a:r>
            <a:endParaRPr lang="en-US" dirty="0"/>
          </a:p>
        </p:txBody>
      </p:sp>
    </p:spTree>
    <p:extLst>
      <p:ext uri="{BB962C8B-B14F-4D97-AF65-F5344CB8AC3E}">
        <p14:creationId xmlns:p14="http://schemas.microsoft.com/office/powerpoint/2010/main" val="3856466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Phone Privacy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20416233">
            <a:off x="2445089" y="1730249"/>
            <a:ext cx="6710947" cy="48095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745205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918" y="1680632"/>
            <a:ext cx="5543164" cy="4503820"/>
          </a:xfrm>
          <a:prstGeom prst="ellipse">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270" y="2676106"/>
            <a:ext cx="4979411" cy="3319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12003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Phone Privacy</a:t>
            </a:r>
            <a:endParaRPr lang="en-US" dirty="0"/>
          </a:p>
        </p:txBody>
      </p:sp>
      <p:sp>
        <p:nvSpPr>
          <p:cNvPr id="3" name="Content Placeholder 2"/>
          <p:cNvSpPr>
            <a:spLocks noGrp="1"/>
          </p:cNvSpPr>
          <p:nvPr>
            <p:ph sz="half" idx="1"/>
          </p:nvPr>
        </p:nvSpPr>
        <p:spPr/>
        <p:txBody>
          <a:bodyPr>
            <a:normAutofit/>
          </a:bodyPr>
          <a:lstStyle/>
          <a:p>
            <a:r>
              <a:rPr lang="en-US" sz="4000" dirty="0" smtClean="0"/>
              <a:t>Your Cell Phone Knows Where You Are:</a:t>
            </a:r>
            <a:endParaRPr lang="en-US" sz="4000" dirty="0"/>
          </a:p>
        </p:txBody>
      </p:sp>
      <p:sp>
        <p:nvSpPr>
          <p:cNvPr id="4" name="Content Placeholder 3"/>
          <p:cNvSpPr>
            <a:spLocks noGrp="1"/>
          </p:cNvSpPr>
          <p:nvPr>
            <p:ph sz="half" idx="2"/>
          </p:nvPr>
        </p:nvSpPr>
        <p:spPr/>
        <p:txBody>
          <a:bodyPr>
            <a:normAutofit/>
          </a:bodyPr>
          <a:lstStyle/>
          <a:p>
            <a:r>
              <a:rPr lang="en-US" sz="1600" dirty="0">
                <a:latin typeface="Times New Roman" panose="02020603050405020304" pitchFamily="18" charset="0"/>
                <a:cs typeface="Times New Roman" panose="02020603050405020304" pitchFamily="18" charset="0"/>
              </a:rPr>
              <a:t>Its a well known fact that our cell phones are area mindful. The area innovation that triangulates your position utilizing GPS or cell tower data is behind a large number of our cell phones' most helpful elements, from discovering awesome places adjacent to geotagging your photographs to consequently conveying rebates in light of the store you're in.</a:t>
            </a:r>
          </a:p>
        </p:txBody>
      </p:sp>
    </p:spTree>
    <p:extLst>
      <p:ext uri="{BB962C8B-B14F-4D97-AF65-F5344CB8AC3E}">
        <p14:creationId xmlns:p14="http://schemas.microsoft.com/office/powerpoint/2010/main" val="1377045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Mobile Apps Can Collect Your Location, Phone Number, and Other Personal Details</a:t>
            </a:r>
          </a:p>
        </p:txBody>
      </p:sp>
      <p:sp>
        <p:nvSpPr>
          <p:cNvPr id="6" name="Content Placeholder 5"/>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It's simpler to put a little trust in extensive organizations like Apple, Google, and Microsoft—they have a lot in question to hazard spying in a way that would truly crack a great many people out. Be that as it may, your telephone's working framework is only one thought. Applications may be gathering and transmitting significantly more insights about your telephone use and other data. The most evident reason is so advertisers can utilize that information to offer you more stuff or send focused on promotions, yet with a few applications.</a:t>
            </a:r>
          </a:p>
        </p:txBody>
      </p:sp>
      <p:pic>
        <p:nvPicPr>
          <p:cNvPr id="8" name="Picture 7"/>
          <p:cNvPicPr>
            <a:picLocks noChangeAspect="1"/>
          </p:cNvPicPr>
          <p:nvPr/>
        </p:nvPicPr>
        <p:blipFill>
          <a:blip r:embed="rId2"/>
          <a:stretch>
            <a:fillRect/>
          </a:stretch>
        </p:blipFill>
        <p:spPr>
          <a:xfrm>
            <a:off x="9779026" y="558037"/>
            <a:ext cx="1671755" cy="2413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52525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Sector:</a:t>
            </a:r>
            <a:endParaRPr lang="en-US" dirty="0"/>
          </a:p>
        </p:txBody>
      </p:sp>
      <p:sp>
        <p:nvSpPr>
          <p:cNvPr id="3" name="Content Placeholder 2"/>
          <p:cNvSpPr>
            <a:spLocks noGrp="1"/>
          </p:cNvSpPr>
          <p:nvPr>
            <p:ph sz="half" idx="1"/>
          </p:nvPr>
        </p:nvSpPr>
        <p:spPr/>
        <p:txBody>
          <a:bodyPr>
            <a:normAutofit/>
          </a:bodyPr>
          <a:lstStyle/>
          <a:p>
            <a:r>
              <a:rPr lang="en-US" sz="3600" dirty="0" smtClean="0"/>
              <a:t>There are 3 main things that a private sector collects &amp; something can happen to it:</a:t>
            </a:r>
            <a:endParaRPr lang="en-US" sz="3600" dirty="0"/>
          </a:p>
        </p:txBody>
      </p:sp>
      <p:sp>
        <p:nvSpPr>
          <p:cNvPr id="4" name="Content Placeholder 3"/>
          <p:cNvSpPr>
            <a:spLocks noGrp="1"/>
          </p:cNvSpPr>
          <p:nvPr>
            <p:ph sz="half" idx="2"/>
          </p:nvPr>
        </p:nvSpPr>
        <p:spPr/>
        <p:txBody>
          <a:bodyPr>
            <a:normAutofit/>
          </a:bodyPr>
          <a:lstStyle/>
          <a:p>
            <a:r>
              <a:rPr lang="en-US" sz="2800" dirty="0" smtClean="0">
                <a:latin typeface="Times New Roman" panose="02020603050405020304" pitchFamily="18" charset="0"/>
                <a:cs typeface="Times New Roman" panose="02020603050405020304" pitchFamily="18" charset="0"/>
              </a:rPr>
              <a:t>Lost in a data beach</a:t>
            </a:r>
          </a:p>
          <a:p>
            <a:r>
              <a:rPr lang="en-US" sz="2800" dirty="0" smtClean="0">
                <a:latin typeface="Times New Roman" panose="02020603050405020304" pitchFamily="18" charset="0"/>
                <a:cs typeface="Times New Roman" panose="02020603050405020304" pitchFamily="18" charset="0"/>
              </a:rPr>
              <a:t>The company misuses it</a:t>
            </a:r>
          </a:p>
          <a:p>
            <a:r>
              <a:rPr lang="en-US" sz="2800" dirty="0" smtClean="0">
                <a:latin typeface="Times New Roman" panose="02020603050405020304" pitchFamily="18" charset="0"/>
                <a:cs typeface="Times New Roman" panose="02020603050405020304" pitchFamily="18" charset="0"/>
              </a:rPr>
              <a:t>The government may use it</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101195" y="4308306"/>
            <a:ext cx="2492087" cy="2415575"/>
          </a:xfrm>
          <a:prstGeom prst="rect">
            <a:avLst/>
          </a:prstGeom>
          <a:ln>
            <a:noFill/>
          </a:ln>
          <a:effectLst>
            <a:softEdge rad="112500"/>
          </a:effectLst>
        </p:spPr>
      </p:pic>
    </p:spTree>
    <p:extLst>
      <p:ext uri="{BB962C8B-B14F-4D97-AF65-F5344CB8AC3E}">
        <p14:creationId xmlns:p14="http://schemas.microsoft.com/office/powerpoint/2010/main" val="933414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Mindsets </a:t>
            </a:r>
            <a:r>
              <a:rPr lang="en-US" dirty="0" smtClean="0"/>
              <a:t>To Help You Go Private:</a:t>
            </a:r>
            <a:endParaRPr lang="en-US" dirty="0"/>
          </a:p>
        </p:txBody>
      </p:sp>
      <p:sp>
        <p:nvSpPr>
          <p:cNvPr id="5" name="Content Placeholder 4"/>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Receive the attitude of just giving out the individual information that you totally </a:t>
            </a:r>
            <a:r>
              <a:rPr lang="en-US" sz="2400" dirty="0" smtClean="0">
                <a:latin typeface="Times New Roman" panose="02020603050405020304" pitchFamily="18" charset="0"/>
                <a:cs typeface="Times New Roman" panose="02020603050405020304" pitchFamily="18" charset="0"/>
              </a:rPr>
              <a:t>should for </a:t>
            </a:r>
            <a:r>
              <a:rPr lang="en-US" sz="2400" dirty="0">
                <a:latin typeface="Times New Roman" panose="02020603050405020304" pitchFamily="18" charset="0"/>
                <a:cs typeface="Times New Roman" panose="02020603050405020304" pitchFamily="18" charset="0"/>
              </a:rPr>
              <a:t>instance, at checkout or when agreeing to an online </a:t>
            </a:r>
            <a:r>
              <a:rPr lang="en-US" sz="2400" dirty="0" smtClean="0">
                <a:latin typeface="Times New Roman" panose="02020603050405020304" pitchFamily="18" charset="0"/>
                <a:cs typeface="Times New Roman" panose="02020603050405020304" pitchFamily="18" charset="0"/>
              </a:rPr>
              <a:t>record to </a:t>
            </a:r>
            <a:r>
              <a:rPr lang="en-US" sz="2400" dirty="0">
                <a:latin typeface="Times New Roman" panose="02020603050405020304" pitchFamily="18" charset="0"/>
                <a:cs typeface="Times New Roman" panose="02020603050405020304" pitchFamily="18" charset="0"/>
              </a:rPr>
              <a:t>fundamentally diminish your advanced foot shaped impression. Maintain a strategic distance from organizations that don't regard your security.</a:t>
            </a:r>
          </a:p>
        </p:txBody>
      </p:sp>
      <p:pic>
        <p:nvPicPr>
          <p:cNvPr id="6" name="Picture 5"/>
          <p:cNvPicPr>
            <a:picLocks noChangeAspect="1"/>
          </p:cNvPicPr>
          <p:nvPr/>
        </p:nvPicPr>
        <p:blipFill>
          <a:blip r:embed="rId2"/>
          <a:stretch>
            <a:fillRect/>
          </a:stretch>
        </p:blipFill>
        <p:spPr>
          <a:xfrm>
            <a:off x="7623464" y="4239490"/>
            <a:ext cx="2704987" cy="2329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1854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Potential:</a:t>
            </a:r>
            <a:endParaRPr lang="en-US" dirty="0"/>
          </a:p>
        </p:txBody>
      </p:sp>
      <p:sp>
        <p:nvSpPr>
          <p:cNvPr id="3" name="Content Placeholder 2"/>
          <p:cNvSpPr>
            <a:spLocks noGrp="1"/>
          </p:cNvSpPr>
          <p:nvPr>
            <p:ph sz="half" idx="1"/>
          </p:nvPr>
        </p:nvSpPr>
        <p:spPr/>
        <p:txBody>
          <a:bodyPr>
            <a:normAutofit/>
          </a:bodyPr>
          <a:lstStyle/>
          <a:p>
            <a:r>
              <a:rPr lang="en-US" dirty="0">
                <a:latin typeface="Times New Roman" panose="02020603050405020304" pitchFamily="18" charset="0"/>
                <a:cs typeface="Times New Roman" panose="02020603050405020304" pitchFamily="18" charset="0"/>
              </a:rPr>
              <a:t>In a potentially wide-ranging ruling, the court said that because cellphone owners technically "volunteer" their location to providers when they make phone calls, law enforcement agencies do not need a warrant to track an individual's </a:t>
            </a:r>
            <a:r>
              <a:rPr lang="en-US" dirty="0" smtClean="0">
                <a:latin typeface="Times New Roman" panose="02020603050405020304" pitchFamily="18" charset="0"/>
                <a:cs typeface="Times New Roman" panose="02020603050405020304" pitchFamily="18" charset="0"/>
              </a:rPr>
              <a:t>location.</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a:stretch>
            <a:fillRect/>
          </a:stretch>
        </p:blipFill>
        <p:spPr>
          <a:xfrm>
            <a:off x="6343386" y="2603500"/>
            <a:ext cx="4555066" cy="3416300"/>
          </a:xfrm>
          <a:prstGeom prst="rect">
            <a:avLst/>
          </a:prstGeom>
          <a:ln>
            <a:noFill/>
          </a:ln>
          <a:effectLst>
            <a:softEdge rad="112500"/>
          </a:effectLst>
        </p:spPr>
      </p:pic>
    </p:spTree>
    <p:extLst>
      <p:ext uri="{BB962C8B-B14F-4D97-AF65-F5344CB8AC3E}">
        <p14:creationId xmlns:p14="http://schemas.microsoft.com/office/powerpoint/2010/main" val="1879046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Flyer:</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130841967"/>
              </p:ext>
            </p:extLst>
          </p:nvPr>
        </p:nvGraphicFramePr>
        <p:xfrm>
          <a:off x="3096492" y="890540"/>
          <a:ext cx="5348398" cy="5884332"/>
        </p:xfrm>
        <a:graphic>
          <a:graphicData uri="http://schemas.openxmlformats.org/presentationml/2006/ole">
            <mc:AlternateContent xmlns:mc="http://schemas.openxmlformats.org/markup-compatibility/2006">
              <mc:Choice xmlns:v="urn:schemas-microsoft-com:vml" Requires="v">
                <p:oleObj spid="_x0000_s1027" name="Document" r:id="rId3" imgW="6698776" imgH="7370193" progId="Word.Document.12">
                  <p:embed/>
                </p:oleObj>
              </mc:Choice>
              <mc:Fallback>
                <p:oleObj name="Document" r:id="rId3" imgW="6698776" imgH="7370193" progId="Word.Document.12">
                  <p:embed/>
                  <p:pic>
                    <p:nvPicPr>
                      <p:cNvPr id="0" name=""/>
                      <p:cNvPicPr/>
                      <p:nvPr/>
                    </p:nvPicPr>
                    <p:blipFill>
                      <a:blip r:embed="rId4"/>
                      <a:stretch>
                        <a:fillRect/>
                      </a:stretch>
                    </p:blipFill>
                    <p:spPr>
                      <a:xfrm>
                        <a:off x="3096492" y="890540"/>
                        <a:ext cx="5348398" cy="5884332"/>
                      </a:xfrm>
                      <a:prstGeom prst="rect">
                        <a:avLst/>
                      </a:prstGeom>
                    </p:spPr>
                  </p:pic>
                </p:oleObj>
              </mc:Fallback>
            </mc:AlternateContent>
          </a:graphicData>
        </a:graphic>
      </p:graphicFrame>
    </p:spTree>
    <p:extLst>
      <p:ext uri="{BB962C8B-B14F-4D97-AF65-F5344CB8AC3E}">
        <p14:creationId xmlns:p14="http://schemas.microsoft.com/office/powerpoint/2010/main" val="9272533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73</TotalTime>
  <Words>327</Words>
  <Application>Microsoft Office PowerPoint</Application>
  <PresentationFormat>Widescreen</PresentationFormat>
  <Paragraphs>18</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Century Gothic</vt:lpstr>
      <vt:lpstr>Times New Roman</vt:lpstr>
      <vt:lpstr>Wingdings 3</vt:lpstr>
      <vt:lpstr>Ion Boardroom</vt:lpstr>
      <vt:lpstr>Microsoft Word Document</vt:lpstr>
      <vt:lpstr>Cellphone Privacy</vt:lpstr>
      <vt:lpstr>Cell Phone Privacy </vt:lpstr>
      <vt:lpstr>PowerPoint Presentation</vt:lpstr>
      <vt:lpstr>Cell Phone Privacy</vt:lpstr>
      <vt:lpstr>Mobile Apps Can Collect Your Location, Phone Number, and Other Personal Details</vt:lpstr>
      <vt:lpstr>Private Sector:</vt:lpstr>
      <vt:lpstr>Mindsets To Help You Go Private:</vt:lpstr>
      <vt:lpstr>Government Potential:</vt:lpstr>
      <vt:lpstr>Flyer:</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Cellphone Privacy</dc:title>
  <dc:creator>Woodard Jhanya</dc:creator>
  <cp:lastModifiedBy>Woodard Jhanya</cp:lastModifiedBy>
  <cp:revision>6</cp:revision>
  <dcterms:created xsi:type="dcterms:W3CDTF">2015-12-15T16:34:22Z</dcterms:created>
  <dcterms:modified xsi:type="dcterms:W3CDTF">2015-12-15T17:47:24Z</dcterms:modified>
</cp:coreProperties>
</file>